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60" r:id="rId2"/>
    <p:sldMasterId id="2147483672" r:id="rId3"/>
    <p:sldMasterId id="2147483686" r:id="rId4"/>
    <p:sldMasterId id="2147483690" r:id="rId5"/>
    <p:sldMasterId id="2147483694" r:id="rId6"/>
    <p:sldMasterId id="2147483697" r:id="rId7"/>
    <p:sldMasterId id="2147483700" r:id="rId8"/>
    <p:sldMasterId id="2147483703" r:id="rId9"/>
    <p:sldMasterId id="2147483707" r:id="rId10"/>
  </p:sldMasterIdLst>
  <p:handoutMasterIdLst>
    <p:handoutMasterId r:id="rId17"/>
  </p:handoutMasterIdLst>
  <p:sldIdLst>
    <p:sldId id="256" r:id="rId11"/>
    <p:sldId id="257" r:id="rId12"/>
    <p:sldId id="262" r:id="rId13"/>
    <p:sldId id="264" r:id="rId14"/>
    <p:sldId id="263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4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FA2B-47B7-4A03-837C-9172C916D433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B5E45-8239-4E36-87B4-4D738271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1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89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15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59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4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8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21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47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74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26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10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18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78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64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61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62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7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8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1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79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15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8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6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5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 baseline="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5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3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72815"/>
            <a:ext cx="8280920" cy="1440161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venir LT Std 65 Medium" pitchFamily="34" charset="0"/>
              </a:rPr>
              <a:t>YMCA Awards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9264" y="292494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altLang="en-US" sz="3200" dirty="0" smtClean="0">
                <a:latin typeface="+mj-lt"/>
                <a:cs typeface="Arial" charset="0"/>
              </a:rPr>
              <a:t>The Impact of a Poor Diet on Health</a:t>
            </a:r>
          </a:p>
        </p:txBody>
      </p:sp>
    </p:spTree>
    <p:extLst>
      <p:ext uri="{BB962C8B-B14F-4D97-AF65-F5344CB8AC3E}">
        <p14:creationId xmlns:p14="http://schemas.microsoft.com/office/powerpoint/2010/main" val="30126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1224" y="1988840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cs typeface="Arial" charset="0"/>
              </a:rPr>
              <a:t>State that over, and under consumption of nutrients can have a negative impact on one’s health</a:t>
            </a:r>
          </a:p>
          <a:p>
            <a:r>
              <a:rPr lang="en-GB" altLang="en-US" sz="2400" dirty="0" smtClean="0">
                <a:cs typeface="Arial" charset="0"/>
              </a:rPr>
              <a:t>Identify conditions/diseases caused by over consumption of food</a:t>
            </a:r>
          </a:p>
          <a:p>
            <a:r>
              <a:rPr lang="en-GB" altLang="en-US" sz="2400" dirty="0" smtClean="0">
                <a:cs typeface="Arial" charset="0"/>
              </a:rPr>
              <a:t>Identify conditions/disease caused by under consumption of food (nutrients and energy)</a:t>
            </a:r>
          </a:p>
          <a:p>
            <a:endParaRPr lang="en-GB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Session aims</a:t>
            </a:r>
          </a:p>
        </p:txBody>
      </p:sp>
    </p:spTree>
    <p:extLst>
      <p:ext uri="{BB962C8B-B14F-4D97-AF65-F5344CB8AC3E}">
        <p14:creationId xmlns:p14="http://schemas.microsoft.com/office/powerpoint/2010/main" val="66267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88840"/>
            <a:ext cx="8229600" cy="46706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cs typeface="Arial" charset="0"/>
              </a:rPr>
              <a:t>High blood pressure</a:t>
            </a:r>
          </a:p>
          <a:p>
            <a:r>
              <a:rPr lang="en-GB" altLang="en-US" sz="2400" dirty="0" smtClean="0">
                <a:cs typeface="Arial" charset="0"/>
              </a:rPr>
              <a:t>Coronary heart disease</a:t>
            </a:r>
          </a:p>
          <a:p>
            <a:r>
              <a:rPr lang="en-GB" altLang="en-US" sz="2400" dirty="0" smtClean="0">
                <a:cs typeface="Arial" charset="0"/>
              </a:rPr>
              <a:t>High cholesterol</a:t>
            </a:r>
          </a:p>
          <a:p>
            <a:r>
              <a:rPr lang="en-GB" altLang="en-US" sz="2400" dirty="0" smtClean="0">
                <a:cs typeface="Arial" charset="0"/>
              </a:rPr>
              <a:t>Diabetes</a:t>
            </a:r>
          </a:p>
          <a:p>
            <a:r>
              <a:rPr lang="en-GB" altLang="en-US" sz="2400" dirty="0" smtClean="0">
                <a:cs typeface="Arial" charset="0"/>
              </a:rPr>
              <a:t>Dental disease</a:t>
            </a:r>
          </a:p>
          <a:p>
            <a:r>
              <a:rPr lang="en-GB" altLang="en-US" sz="2400" dirty="0" smtClean="0">
                <a:cs typeface="Arial" charset="0"/>
              </a:rPr>
              <a:t>Obesity</a:t>
            </a:r>
          </a:p>
          <a:p>
            <a:pPr>
              <a:buFont typeface="Arial" charset="0"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3768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Over consumption of food and energy</a:t>
            </a:r>
          </a:p>
        </p:txBody>
      </p:sp>
    </p:spTree>
    <p:extLst>
      <p:ext uri="{BB962C8B-B14F-4D97-AF65-F5344CB8AC3E}">
        <p14:creationId xmlns:p14="http://schemas.microsoft.com/office/powerpoint/2010/main" val="79772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1240" y="2276872"/>
            <a:ext cx="8229600" cy="25098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cs typeface="Arial" charset="0"/>
              </a:rPr>
              <a:t>Malnutrition</a:t>
            </a:r>
          </a:p>
          <a:p>
            <a:r>
              <a:rPr lang="en-GB" altLang="en-US" sz="2400" dirty="0" smtClean="0">
                <a:cs typeface="Arial" charset="0"/>
              </a:rPr>
              <a:t>Vitamins and mineral deficiency</a:t>
            </a:r>
          </a:p>
          <a:p>
            <a:r>
              <a:rPr lang="en-GB" altLang="en-US" sz="2400" dirty="0" smtClean="0">
                <a:cs typeface="Arial" charset="0"/>
              </a:rPr>
              <a:t>Weight loss</a:t>
            </a:r>
          </a:p>
          <a:p>
            <a:r>
              <a:rPr lang="en-GB" altLang="en-US" sz="2400" dirty="0" smtClean="0">
                <a:cs typeface="Arial" charset="0"/>
              </a:rPr>
              <a:t>Digestive disorders e.g. constipation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200" dirty="0">
                <a:latin typeface="+mj-lt"/>
                <a:ea typeface="+mj-ea"/>
                <a:cs typeface="Arial" pitchFamily="34" charset="0"/>
              </a:rPr>
              <a:t>Under consumption of </a:t>
            </a:r>
            <a:r>
              <a:rPr lang="en-GB" sz="3200" dirty="0" smtClean="0">
                <a:latin typeface="+mj-lt"/>
                <a:ea typeface="+mj-ea"/>
                <a:cs typeface="Arial" pitchFamily="34" charset="0"/>
              </a:rPr>
              <a:t>food </a:t>
            </a:r>
            <a:r>
              <a:rPr lang="en-GB" sz="3200" dirty="0">
                <a:latin typeface="+mj-lt"/>
                <a:ea typeface="+mj-ea"/>
                <a:cs typeface="Arial" pitchFamily="34" charset="0"/>
              </a:rPr>
              <a:t>and energy</a:t>
            </a:r>
          </a:p>
        </p:txBody>
      </p:sp>
    </p:spTree>
    <p:extLst>
      <p:ext uri="{BB962C8B-B14F-4D97-AF65-F5344CB8AC3E}">
        <p14:creationId xmlns:p14="http://schemas.microsoft.com/office/powerpoint/2010/main" val="159410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D068DE8F-3E33-4DBB-B0E1-DB27B0E22667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88B2962-37E5-4547-84D7-9A6B0B6D9ABC}" vid="{E0B2B716-A3CD-40ED-B1A1-7A4017E4AF12}"/>
    </a:ext>
  </a:extLst>
</a:theme>
</file>

<file path=ppt/theme/theme5.xml><?xml version="1.0" encoding="utf-8"?>
<a:theme xmlns:a="http://schemas.openxmlformats.org/drawingml/2006/main" name="1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ymca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ca PP TEMPLATE" id="{B3BF06C1-B6DB-40A6-9724-BC36714F3926}" vid="{A73F20F2-7C7A-4C6D-9B12-12FE8F402EBB}"/>
    </a:ext>
  </a:extLst>
</a:theme>
</file>

<file path=ppt/theme/theme8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32D24A58-0AD0-48EF-897F-2895FF1B6F62}"/>
    </a:ext>
  </a:extLst>
</a:theme>
</file>

<file path=ppt/theme/theme9.xml><?xml version="1.0" encoding="utf-8"?>
<a:theme xmlns:a="http://schemas.openxmlformats.org/drawingml/2006/main" name="2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B335065C-A891-4484-8C1E-4A63A0D78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86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Avenir LT Std 65 Medium</vt:lpstr>
      <vt:lpstr>Calibri</vt:lpstr>
      <vt:lpstr>End slide</vt:lpstr>
      <vt:lpstr>Intro Slide</vt:lpstr>
      <vt:lpstr>Inner slide</vt:lpstr>
      <vt:lpstr>Theme1</vt:lpstr>
      <vt:lpstr>1_Intro Slide</vt:lpstr>
      <vt:lpstr>1_Inner slide</vt:lpstr>
      <vt:lpstr>ymca PP TEMPLATE</vt:lpstr>
      <vt:lpstr>1_End slide</vt:lpstr>
      <vt:lpstr>2_Intro Slide</vt:lpstr>
      <vt:lpstr>2_Inner slide</vt:lpstr>
      <vt:lpstr>PowerPoint Presentation</vt:lpstr>
      <vt:lpstr>YMCA Awards</vt:lpstr>
      <vt:lpstr>PowerPoint Presentation</vt:lpstr>
      <vt:lpstr>PowerPoint Presentation</vt:lpstr>
      <vt:lpstr>PowerPoint Presentation</vt:lpstr>
      <vt:lpstr>PowerPoint Presentation</vt:lpstr>
    </vt:vector>
  </TitlesOfParts>
  <Company>Central YMCA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Richardson</dc:creator>
  <cp:lastModifiedBy>Adam Williams</cp:lastModifiedBy>
  <cp:revision>12</cp:revision>
  <dcterms:created xsi:type="dcterms:W3CDTF">2012-10-03T08:43:26Z</dcterms:created>
  <dcterms:modified xsi:type="dcterms:W3CDTF">2015-05-15T13:27:41Z</dcterms:modified>
</cp:coreProperties>
</file>