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60" r:id="rId2"/>
    <p:sldMasterId id="2147483672" r:id="rId3"/>
    <p:sldMasterId id="2147483687" r:id="rId4"/>
    <p:sldMasterId id="2147483691" r:id="rId5"/>
    <p:sldMasterId id="2147483695" r:id="rId6"/>
    <p:sldMasterId id="2147483698" r:id="rId7"/>
    <p:sldMasterId id="2147483701" r:id="rId8"/>
    <p:sldMasterId id="2147483704" r:id="rId9"/>
    <p:sldMasterId id="2147483708" r:id="rId10"/>
  </p:sldMasterIdLst>
  <p:handoutMasterIdLst>
    <p:handoutMasterId r:id="rId23"/>
  </p:handoutMasterIdLst>
  <p:sldIdLst>
    <p:sldId id="256" r:id="rId11"/>
    <p:sldId id="257" r:id="rId12"/>
    <p:sldId id="274" r:id="rId13"/>
    <p:sldId id="277" r:id="rId14"/>
    <p:sldId id="275" r:id="rId15"/>
    <p:sldId id="279" r:id="rId16"/>
    <p:sldId id="280" r:id="rId17"/>
    <p:sldId id="281" r:id="rId18"/>
    <p:sldId id="284" r:id="rId19"/>
    <p:sldId id="285" r:id="rId20"/>
    <p:sldId id="286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4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FA2B-47B7-4A03-837C-9172C916D433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B5E45-8239-4E36-87B4-4D738271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1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895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28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5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26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83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00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866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96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63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8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06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99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36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15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06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67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03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29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7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8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7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1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82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18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1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9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8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5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1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6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 baseline="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28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1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Applying for a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6085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A good up to date C.V.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Language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Presentation (spelling, grammar, punctuation)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sz="200" dirty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sz="200" dirty="0" smtClean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sz="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Interview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Appearance,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Behaviour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Body language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Punctuality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(Possible “audition” or work trial)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2949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Job requirements (from an employer)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679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A contract (which may state):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	</a:t>
            </a:r>
            <a:r>
              <a:rPr lang="en-GB" sz="2400" i="1" dirty="0" smtClean="0"/>
              <a:t>Salary, hours, job title, holiday, sick pay entitlements, line manager and levels of responsibility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Induction process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Ongoing training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Appraisals/job chats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Discuss why each of these is necessary</a:t>
            </a:r>
          </a:p>
        </p:txBody>
      </p:sp>
    </p:spTree>
    <p:extLst>
      <p:ext uri="{BB962C8B-B14F-4D97-AF65-F5344CB8AC3E}">
        <p14:creationId xmlns:p14="http://schemas.microsoft.com/office/powerpoint/2010/main" val="21912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72815"/>
            <a:ext cx="8280920" cy="1440161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venir LT Std 65 Medium" pitchFamily="34" charset="0"/>
              </a:rPr>
              <a:t>YMCA Awards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00113" y="3716338"/>
            <a:ext cx="7272337" cy="12969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dirty="0" smtClean="0">
                <a:latin typeface="+mj-lt"/>
                <a:cs typeface="Arial" pitchFamily="34" charset="0"/>
              </a:rPr>
              <a:t>Level 1 Optional Unit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dirty="0" smtClean="0">
                <a:latin typeface="+mj-lt"/>
                <a:cs typeface="Arial" pitchFamily="34" charset="0"/>
              </a:rPr>
              <a:t>(Award in Fitness and Physical Activity)</a:t>
            </a:r>
            <a:endParaRPr lang="en-GB" sz="3200" dirty="0">
              <a:latin typeface="+mj-lt"/>
              <a:cs typeface="Arial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708680" y="25649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altLang="en-US" sz="3200" dirty="0" smtClean="0">
                <a:latin typeface="+mj-lt"/>
                <a:cs typeface="Arial" charset="0"/>
              </a:rPr>
              <a:t>Understanding the Health and </a:t>
            </a:r>
          </a:p>
          <a:p>
            <a:pPr algn="ctr"/>
            <a:r>
              <a:rPr lang="en-GB" altLang="en-US" sz="3200" dirty="0" smtClean="0">
                <a:latin typeface="+mj-lt"/>
                <a:cs typeface="Arial" charset="0"/>
              </a:rPr>
              <a:t>Fitness Industry</a:t>
            </a:r>
          </a:p>
        </p:txBody>
      </p:sp>
    </p:spTree>
    <p:extLst>
      <p:ext uri="{BB962C8B-B14F-4D97-AF65-F5344CB8AC3E}">
        <p14:creationId xmlns:p14="http://schemas.microsoft.com/office/powerpoint/2010/main" val="30126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704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Learning Outcomes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By the end of this unit the learner: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Will recognise different fitness facilities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Can list different reasons why people go to them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Can list different activities that take place there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Know about possible jobs in the industry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Identify the professional requirements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Outline different aspects of being a fitness instructor</a:t>
            </a:r>
          </a:p>
        </p:txBody>
      </p:sp>
    </p:spTree>
    <p:extLst>
      <p:ext uri="{BB962C8B-B14F-4D97-AF65-F5344CB8AC3E}">
        <p14:creationId xmlns:p14="http://schemas.microsoft.com/office/powerpoint/2010/main" val="39905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Fitness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2052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How many kinds are there?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Voluntary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YMCAs, youth or sports clubs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Leisure Centres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(usually council-owned, managed by contracted companies 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Private health clubs and gyms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E.g. Fitness First, David Lloyd (chains) or small independents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15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5496" y="1844824"/>
            <a:ext cx="8229600" cy="460851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/>
              <a:t>List as many reasons as you can why people go:</a:t>
            </a:r>
          </a:p>
          <a:p>
            <a:pPr>
              <a:buFont typeface="Arial" pitchFamily="34" charset="0"/>
              <a:buNone/>
              <a:defRPr/>
            </a:pPr>
            <a:endParaRPr lang="en-GB" sz="2400" dirty="0" smtClean="0"/>
          </a:p>
          <a:p>
            <a:pPr>
              <a:buFont typeface="Arial" pitchFamily="34" charset="0"/>
              <a:buNone/>
              <a:defRPr/>
            </a:pPr>
            <a:r>
              <a:rPr lang="en-GB" sz="2400" dirty="0" smtClean="0"/>
              <a:t>Answers may include:</a:t>
            </a:r>
          </a:p>
          <a:p>
            <a:pPr>
              <a:defRPr/>
            </a:pPr>
            <a:r>
              <a:rPr lang="en-GB" sz="2400" dirty="0" smtClean="0"/>
              <a:t>To meet people</a:t>
            </a:r>
          </a:p>
          <a:p>
            <a:pPr>
              <a:defRPr/>
            </a:pPr>
            <a:r>
              <a:rPr lang="en-GB" sz="2400" dirty="0" smtClean="0"/>
              <a:t>Get fit</a:t>
            </a:r>
          </a:p>
          <a:p>
            <a:pPr>
              <a:defRPr/>
            </a:pPr>
            <a:r>
              <a:rPr lang="en-GB" sz="2400" dirty="0" smtClean="0"/>
              <a:t>Lose weight (body fat)</a:t>
            </a:r>
          </a:p>
          <a:p>
            <a:pPr>
              <a:defRPr/>
            </a:pPr>
            <a:r>
              <a:rPr lang="en-GB" sz="2400" dirty="0" smtClean="0"/>
              <a:t>Hobby</a:t>
            </a:r>
          </a:p>
          <a:p>
            <a:pPr>
              <a:defRPr/>
            </a:pPr>
            <a:r>
              <a:rPr lang="en-GB" sz="2400" dirty="0" smtClean="0"/>
              <a:t>Social activity</a:t>
            </a:r>
            <a:endParaRPr lang="en-GB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8" y="1196752"/>
            <a:ext cx="8229600" cy="777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/>
              <a:t>Why go?</a:t>
            </a:r>
          </a:p>
        </p:txBody>
      </p:sp>
    </p:spTree>
    <p:extLst>
      <p:ext uri="{BB962C8B-B14F-4D97-AF65-F5344CB8AC3E}">
        <p14:creationId xmlns:p14="http://schemas.microsoft.com/office/powerpoint/2010/main" val="36354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dirty="0" smtClean="0"/>
              <a:t>What can you do there?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05288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Group exercise (various types of classes )</a:t>
            </a:r>
          </a:p>
          <a:p>
            <a:pPr eaLnBrk="1" hangingPunct="1"/>
            <a:r>
              <a:rPr lang="en-GB" altLang="en-US" sz="2400" dirty="0" smtClean="0"/>
              <a:t>Personal Training sessions</a:t>
            </a:r>
          </a:p>
          <a:p>
            <a:pPr eaLnBrk="1" hangingPunct="1"/>
            <a:r>
              <a:rPr lang="en-GB" altLang="en-US" sz="2400" dirty="0" smtClean="0"/>
              <a:t>A gym workout</a:t>
            </a:r>
          </a:p>
          <a:p>
            <a:pPr eaLnBrk="1" hangingPunct="1"/>
            <a:r>
              <a:rPr lang="en-GB" altLang="en-US" sz="2400" dirty="0" smtClean="0"/>
              <a:t>Circuit training</a:t>
            </a:r>
          </a:p>
          <a:p>
            <a:pPr eaLnBrk="1" hangingPunct="1"/>
            <a:r>
              <a:rPr lang="en-GB" altLang="en-US" sz="2400" dirty="0" smtClean="0"/>
              <a:t>Swimming</a:t>
            </a:r>
          </a:p>
          <a:p>
            <a:pPr eaLnBrk="1" hangingPunct="1"/>
            <a:r>
              <a:rPr lang="en-GB" altLang="en-US" sz="2400" dirty="0" smtClean="0"/>
              <a:t>Social or family activity</a:t>
            </a:r>
          </a:p>
          <a:p>
            <a:pPr eaLnBrk="1" hangingPunct="1"/>
            <a:r>
              <a:rPr lang="en-GB" altLang="en-US" sz="2400" dirty="0" smtClean="0"/>
              <a:t>Racquet sports</a:t>
            </a:r>
          </a:p>
        </p:txBody>
      </p:sp>
    </p:spTree>
    <p:extLst>
      <p:ext uri="{BB962C8B-B14F-4D97-AF65-F5344CB8AC3E}">
        <p14:creationId xmlns:p14="http://schemas.microsoft.com/office/powerpoint/2010/main" val="312543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The Health and Fitness Industry - Possible jobs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052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List as many jobs as you can-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Your answers may include: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Gym instructor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Studio Instructor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Personal Trainer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Lifeguard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/>
              <a:t>Operational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/>
              <a:t>Discuss the roles and responsibilities of each job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85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A Professional Fitness Instructor: the requirements</a:t>
            </a:r>
            <a:endParaRPr lang="en-GB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205288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Appropriate qualifications</a:t>
            </a:r>
          </a:p>
          <a:p>
            <a:pPr eaLnBrk="1" hangingPunct="1"/>
            <a:r>
              <a:rPr lang="en-GB" altLang="en-US" sz="2400" dirty="0" smtClean="0"/>
              <a:t>Insurance</a:t>
            </a:r>
          </a:p>
          <a:p>
            <a:pPr eaLnBrk="1" hangingPunct="1"/>
            <a:r>
              <a:rPr lang="en-GB" altLang="en-US" sz="2400" dirty="0" smtClean="0"/>
              <a:t>Music licences (if appropriate)</a:t>
            </a:r>
          </a:p>
          <a:p>
            <a:pPr eaLnBrk="1" hangingPunct="1"/>
            <a:r>
              <a:rPr lang="en-GB" altLang="en-US" sz="2400" dirty="0" smtClean="0"/>
              <a:t>Membership of a professional body</a:t>
            </a:r>
          </a:p>
          <a:p>
            <a:pPr eaLnBrk="1" hangingPunct="1"/>
            <a:r>
              <a:rPr lang="en-GB" altLang="en-US" sz="2400" dirty="0" smtClean="0"/>
              <a:t>Sign up to the Code of Ethics</a:t>
            </a:r>
          </a:p>
          <a:p>
            <a:pPr eaLnBrk="1" hangingPunct="1"/>
            <a:r>
              <a:rPr lang="en-GB" altLang="en-US" sz="2400" dirty="0" smtClean="0"/>
              <a:t>Registration on Register of Exercise Professionals (REPs)</a:t>
            </a:r>
          </a:p>
        </p:txBody>
      </p:sp>
    </p:spTree>
    <p:extLst>
      <p:ext uri="{BB962C8B-B14F-4D97-AF65-F5344CB8AC3E}">
        <p14:creationId xmlns:p14="http://schemas.microsoft.com/office/powerpoint/2010/main" val="633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A professional Fitness Instructor: the requirements</a:t>
            </a:r>
            <a:endParaRPr lang="en-GB" sz="32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205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altLang="en-US" sz="2400" dirty="0" smtClean="0"/>
              <a:t>A professional approach to the following:</a:t>
            </a:r>
          </a:p>
          <a:p>
            <a:pPr eaLnBrk="1" hangingPunct="1"/>
            <a:r>
              <a:rPr lang="en-GB" altLang="en-US" sz="2400" dirty="0" smtClean="0"/>
              <a:t>Appearance</a:t>
            </a:r>
          </a:p>
          <a:p>
            <a:pPr eaLnBrk="1" hangingPunct="1"/>
            <a:r>
              <a:rPr lang="en-GB" altLang="en-US" sz="2400" dirty="0" smtClean="0"/>
              <a:t>Behaviour</a:t>
            </a:r>
          </a:p>
          <a:p>
            <a:pPr eaLnBrk="1" hangingPunct="1"/>
            <a:r>
              <a:rPr lang="en-GB" altLang="en-US" sz="2400" dirty="0" smtClean="0"/>
              <a:t>Punctuality</a:t>
            </a:r>
          </a:p>
          <a:p>
            <a:pPr eaLnBrk="1" hangingPunct="1"/>
            <a:r>
              <a:rPr lang="en-GB" altLang="en-US" sz="2400" dirty="0" smtClean="0"/>
              <a:t>Continuing Professional Development (CPD)</a:t>
            </a:r>
          </a:p>
          <a:p>
            <a:pPr eaLnBrk="1" hangingPunct="1"/>
            <a:r>
              <a:rPr lang="en-GB" altLang="en-US" sz="2400" dirty="0" smtClean="0"/>
              <a:t>Teaching to current level of expertise</a:t>
            </a:r>
          </a:p>
          <a:p>
            <a:pPr eaLnBrk="1" hangingPunct="1"/>
            <a:r>
              <a:rPr lang="en-GB" altLang="en-US" sz="2400" dirty="0" smtClean="0"/>
              <a:t>Knowing when to refer onwards</a:t>
            </a:r>
          </a:p>
        </p:txBody>
      </p:sp>
    </p:spTree>
    <p:extLst>
      <p:ext uri="{BB962C8B-B14F-4D97-AF65-F5344CB8AC3E}">
        <p14:creationId xmlns:p14="http://schemas.microsoft.com/office/powerpoint/2010/main" val="2325645486"/>
      </p:ext>
    </p:extLst>
  </p:cSld>
  <p:clrMapOvr>
    <a:masterClrMapping/>
  </p:clrMapOvr>
</p:sld>
</file>

<file path=ppt/theme/theme1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D068DE8F-3E33-4DBB-B0E1-DB27B0E22667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88B2962-37E5-4547-84D7-9A6B0B6D9ABC}" vid="{E0B2B716-A3CD-40ED-B1A1-7A4017E4AF12}"/>
    </a:ext>
  </a:extLst>
</a:theme>
</file>

<file path=ppt/theme/theme5.xml><?xml version="1.0" encoding="utf-8"?>
<a:theme xmlns:a="http://schemas.openxmlformats.org/drawingml/2006/main" name="1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ymca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ca PP TEMPLATE" id="{B3BF06C1-B6DB-40A6-9724-BC36714F3926}" vid="{A73F20F2-7C7A-4C6D-9B12-12FE8F402EBB}"/>
    </a:ext>
  </a:extLst>
</a:theme>
</file>

<file path=ppt/theme/theme8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32D24A58-0AD0-48EF-897F-2895FF1B6F62}"/>
    </a:ext>
  </a:extLst>
</a:theme>
</file>

<file path=ppt/theme/theme9.xml><?xml version="1.0" encoding="utf-8"?>
<a:theme xmlns:a="http://schemas.openxmlformats.org/drawingml/2006/main" name="2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B335065C-A891-4484-8C1E-4A63A0D78D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334</Words>
  <Application>Microsoft Office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Avenir LT Std 65 Medium</vt:lpstr>
      <vt:lpstr>Calibri</vt:lpstr>
      <vt:lpstr>End slide</vt:lpstr>
      <vt:lpstr>Intro Slide</vt:lpstr>
      <vt:lpstr>Inner slide</vt:lpstr>
      <vt:lpstr>Theme1</vt:lpstr>
      <vt:lpstr>1_Intro Slide</vt:lpstr>
      <vt:lpstr>1_Inner slide</vt:lpstr>
      <vt:lpstr>ymca PP TEMPLATE</vt:lpstr>
      <vt:lpstr>1_End slide</vt:lpstr>
      <vt:lpstr>2_Intro Slide</vt:lpstr>
      <vt:lpstr>2_Inner slide</vt:lpstr>
      <vt:lpstr>PowerPoint Presentation</vt:lpstr>
      <vt:lpstr>YMCA Awards</vt:lpstr>
      <vt:lpstr>Learning Outcomes</vt:lpstr>
      <vt:lpstr>Fitness Facilities</vt:lpstr>
      <vt:lpstr>PowerPoint Presentation</vt:lpstr>
      <vt:lpstr>What can you do there?</vt:lpstr>
      <vt:lpstr>The Health and Fitness Industry - Possible jobs </vt:lpstr>
      <vt:lpstr>A Professional Fitness Instructor: the requirements</vt:lpstr>
      <vt:lpstr>A professional Fitness Instructor: the requirements</vt:lpstr>
      <vt:lpstr>Applying for a job</vt:lpstr>
      <vt:lpstr>Job requirements (from an employer)</vt:lpstr>
      <vt:lpstr>PowerPoint Presentation</vt:lpstr>
    </vt:vector>
  </TitlesOfParts>
  <Company>Central YMCA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Richardson</dc:creator>
  <cp:lastModifiedBy>Adam Williams</cp:lastModifiedBy>
  <cp:revision>14</cp:revision>
  <dcterms:created xsi:type="dcterms:W3CDTF">2012-10-03T08:43:26Z</dcterms:created>
  <dcterms:modified xsi:type="dcterms:W3CDTF">2015-05-15T13:29:18Z</dcterms:modified>
</cp:coreProperties>
</file>